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7" r:id="rId12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2" Type="http://schemas.openxmlformats.org/officeDocument/2006/relationships/slide" Target="slides/slide5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1" name="Google Shape;411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2" name="Google Shape;4112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0.gif"/></Relationships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p608"/>
          <p:cNvSpPr txBox="1"/>
          <p:nvPr>
            <p:ph idx="1" type="body"/>
          </p:nvPr>
        </p:nvSpPr>
        <p:spPr>
          <a:xfrm>
            <a:off x="304800" y="39433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93939"/>
              </a:buClr>
              <a:buSzPts val="1400"/>
              <a:buFont typeface="Arial"/>
              <a:buNone/>
            </a:pPr>
            <a:r>
              <a:rPr b="0" i="0" lang="zh-CN" sz="18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Using Design view. </a:t>
            </a:r>
            <a:endParaRPr b="0" i="0" sz="1800" u="none" cap="none" strike="noStrike">
              <a:solidFill>
                <a:srgbClr val="3939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5" name="Google Shape;4115;p608"/>
          <p:cNvSpPr txBox="1"/>
          <p:nvPr>
            <p:ph idx="2" type="body"/>
          </p:nvPr>
        </p:nvSpPr>
        <p:spPr>
          <a:xfrm>
            <a:off x="6248400" y="742950"/>
            <a:ext cx="26670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column, use the list next to a field name to choose a data type for that field.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6" name="Google Shape;4116;p608"/>
          <p:cNvSpPr txBox="1"/>
          <p:nvPr>
            <p:ph idx="3" type="body"/>
          </p:nvPr>
        </p:nvSpPr>
        <p:spPr>
          <a:xfrm>
            <a:off x="505556" y="2292275"/>
            <a:ext cx="5616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always, save your changes and give your new table a name that describes the data it contains.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7" name="Google Shape;4117;p608"/>
          <p:cNvSpPr txBox="1"/>
          <p:nvPr/>
        </p:nvSpPr>
        <p:spPr>
          <a:xfrm>
            <a:off x="6248400" y="1720168"/>
            <a:ext cx="26670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Optionally, use the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Properties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pane to set properties for individual fields.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8" name="Google Shape;4118;p608"/>
          <p:cNvSpPr txBox="1"/>
          <p:nvPr>
            <p:ph type="title"/>
          </p:nvPr>
        </p:nvSpPr>
        <p:spPr>
          <a:xfrm>
            <a:off x="533400" y="85725"/>
            <a:ext cx="807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9" name="Google Shape;4119;p608"/>
          <p:cNvSpPr txBox="1"/>
          <p:nvPr>
            <p:ph idx="4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64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120" name="Google Shape;4120;p6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742950"/>
            <a:ext cx="4250531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Google Shape;4121;p608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